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398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849" y="0"/>
            <a:ext cx="48483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876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792" y="0"/>
            <a:ext cx="48524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392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849" y="0"/>
            <a:ext cx="48483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937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849" y="0"/>
            <a:ext cx="48483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426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849" y="0"/>
            <a:ext cx="48483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8937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Экран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3</cp:revision>
  <dcterms:created xsi:type="dcterms:W3CDTF">2018-10-04T09:45:09Z</dcterms:created>
  <dcterms:modified xsi:type="dcterms:W3CDTF">2018-11-05T10:41:38Z</dcterms:modified>
</cp:coreProperties>
</file>