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7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92" y="0"/>
            <a:ext cx="4852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92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37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2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93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</cp:revision>
  <dcterms:created xsi:type="dcterms:W3CDTF">2018-10-04T09:45:09Z</dcterms:created>
  <dcterms:modified xsi:type="dcterms:W3CDTF">2018-11-05T10:41:38Z</dcterms:modified>
</cp:coreProperties>
</file>