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892" y="0"/>
            <a:ext cx="49862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96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892" y="0"/>
            <a:ext cx="49862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796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2018-10-04T14:28:38Z</dcterms:created>
  <dcterms:modified xsi:type="dcterms:W3CDTF">2018-10-04T14:29:12Z</dcterms:modified>
</cp:coreProperties>
</file>