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47849" y="0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84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47849" y="0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78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47849" y="0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37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47849" y="0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36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47849" y="0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040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47849" y="0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114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47849" y="0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82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47849" y="0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988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</cp:revision>
  <dcterms:created xsi:type="dcterms:W3CDTF">2018-10-04T09:53:53Z</dcterms:created>
  <dcterms:modified xsi:type="dcterms:W3CDTF">2018-10-04T09:59:47Z</dcterms:modified>
</cp:coreProperties>
</file>